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6165C8-CB5E-4DE7-8ADD-7631E7C5F7F9}" v="1" dt="2025-12-01T08:29:05.1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7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ΜΠΑΛΤΟΓΙΑΝΝΗΣ ΝΙΚΟΛΑΟΣ" userId="8a67aed4-007b-422f-b04d-85c23c6b0313" providerId="ADAL" clId="{F02D2C37-6B7D-476A-8333-C652AFE8F084}"/>
    <pc:docChg chg="custSel modSld">
      <pc:chgData name="ΜΠΑΛΤΟΓΙΑΝΝΗΣ ΝΙΚΟΛΑΟΣ" userId="8a67aed4-007b-422f-b04d-85c23c6b0313" providerId="ADAL" clId="{F02D2C37-6B7D-476A-8333-C652AFE8F084}" dt="2025-12-01T08:29:44.695" v="10" actId="1076"/>
      <pc:docMkLst>
        <pc:docMk/>
      </pc:docMkLst>
      <pc:sldChg chg="addSp delSp modSp mod">
        <pc:chgData name="ΜΠΑΛΤΟΓΙΑΝΝΗΣ ΝΙΚΟΛΑΟΣ" userId="8a67aed4-007b-422f-b04d-85c23c6b0313" providerId="ADAL" clId="{F02D2C37-6B7D-476A-8333-C652AFE8F084}" dt="2025-12-01T08:29:44.695" v="10" actId="1076"/>
        <pc:sldMkLst>
          <pc:docMk/>
          <pc:sldMk cId="2265027065" sldId="257"/>
        </pc:sldMkLst>
        <pc:spChg chg="del">
          <ac:chgData name="ΜΠΑΛΤΟΓΙΑΝΝΗΣ ΝΙΚΟΛΑΟΣ" userId="8a67aed4-007b-422f-b04d-85c23c6b0313" providerId="ADAL" clId="{F02D2C37-6B7D-476A-8333-C652AFE8F084}" dt="2025-12-01T08:29:33.490" v="8" actId="478"/>
          <ac:spMkLst>
            <pc:docMk/>
            <pc:sldMk cId="2265027065" sldId="257"/>
            <ac:spMk id="7" creationId="{4826EB77-D87B-156E-2B6A-CCF07695D0D7}"/>
          </ac:spMkLst>
        </pc:spChg>
        <pc:graphicFrameChg chg="ord">
          <ac:chgData name="ΜΠΑΛΤΟΓΙΑΝΝΗΣ ΝΙΚΟΛΑΟΣ" userId="8a67aed4-007b-422f-b04d-85c23c6b0313" providerId="ADAL" clId="{F02D2C37-6B7D-476A-8333-C652AFE8F084}" dt="2025-12-01T08:29:41.725" v="9" actId="167"/>
          <ac:graphicFrameMkLst>
            <pc:docMk/>
            <pc:sldMk cId="2265027065" sldId="257"/>
            <ac:graphicFrameMk id="8" creationId="{00000000-0000-0000-0000-000000000000}"/>
          </ac:graphicFrameMkLst>
        </pc:graphicFrameChg>
        <pc:picChg chg="del">
          <ac:chgData name="ΜΠΑΛΤΟΓΙΑΝΝΗΣ ΝΙΚΟΛΑΟΣ" userId="8a67aed4-007b-422f-b04d-85c23c6b0313" providerId="ADAL" clId="{F02D2C37-6B7D-476A-8333-C652AFE8F084}" dt="2025-12-01T08:29:29.286" v="7" actId="478"/>
          <ac:picMkLst>
            <pc:docMk/>
            <pc:sldMk cId="2265027065" sldId="257"/>
            <ac:picMk id="6" creationId="{1F2C7381-6A29-91D0-B267-C919FAABE928}"/>
          </ac:picMkLst>
        </pc:picChg>
        <pc:picChg chg="add mod ord">
          <ac:chgData name="ΜΠΑΛΤΟΓΙΑΝΝΗΣ ΝΙΚΟΛΑΟΣ" userId="8a67aed4-007b-422f-b04d-85c23c6b0313" providerId="ADAL" clId="{F02D2C37-6B7D-476A-8333-C652AFE8F084}" dt="2025-12-01T08:29:44.695" v="10" actId="1076"/>
          <ac:picMkLst>
            <pc:docMk/>
            <pc:sldMk cId="2265027065" sldId="257"/>
            <ac:picMk id="10" creationId="{290F9EBC-DB46-4B24-2F5D-79386B61494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930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113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227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475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293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9209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702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853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362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7039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50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539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42559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3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0160">
                  <a:extLst>
                    <a:ext uri="{9D8B030D-6E8A-4147-A177-3AD203B41FA5}">
                      <a16:colId xmlns:a16="http://schemas.microsoft.com/office/drawing/2014/main" val="174385045"/>
                    </a:ext>
                  </a:extLst>
                </a:gridCol>
              </a:tblGrid>
              <a:tr h="2929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Τίτλος</a:t>
                      </a:r>
                      <a:r>
                        <a:rPr lang="el-GR" sz="3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Έργου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6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1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Φορείς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4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1622">
                <a:tc>
                  <a:txBody>
                    <a:bodyPr/>
                    <a:lstStyle/>
                    <a:p>
                      <a:pPr marL="0" marR="0" lvl="0" indent="0" algn="l" defTabSz="5712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Ιστοσελίδα έργου</a:t>
                      </a:r>
                      <a:r>
                        <a:rPr lang="en-US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lvl="0" indent="0" algn="l" defTabSz="5712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600" b="1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  <a:r>
                        <a:rPr lang="en-US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εάν υπάρχει)</a:t>
                      </a: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Περιγραφή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4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3010" marR="4301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" name="Εικόνα 9">
            <a:extLst>
              <a:ext uri="{FF2B5EF4-FFF2-40B4-BE49-F238E27FC236}">
                <a16:creationId xmlns:a16="http://schemas.microsoft.com/office/drawing/2014/main" id="{290F9EBC-DB46-4B24-2F5D-79386B614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675"/>
            <a:ext cx="3104554" cy="1761565"/>
          </a:xfrm>
          <a:prstGeom prst="rect">
            <a:avLst/>
          </a:prstGeom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1716087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 altLang="el-G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Ομάδα 8"/>
          <p:cNvGrpSpPr>
            <a:grpSpLocks noChangeAspect="1"/>
          </p:cNvGrpSpPr>
          <p:nvPr/>
        </p:nvGrpSpPr>
        <p:grpSpPr>
          <a:xfrm>
            <a:off x="168612" y="5778500"/>
            <a:ext cx="8806776" cy="897655"/>
            <a:chOff x="-2389483" y="5345341"/>
            <a:chExt cx="4374539" cy="445887"/>
          </a:xfrm>
        </p:grpSpPr>
        <p:pic>
          <p:nvPicPr>
            <p:cNvPr id="4" name="Εικόνα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89483" y="5345341"/>
              <a:ext cx="1926908" cy="445887"/>
            </a:xfrm>
            <a:prstGeom prst="rect">
              <a:avLst/>
            </a:prstGeom>
          </p:spPr>
        </p:pic>
        <p:pic>
          <p:nvPicPr>
            <p:cNvPr id="5" name="Εικόνα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512" y="5416730"/>
              <a:ext cx="836544" cy="303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502706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Office 2013 - 2022">
  <a:themeElements>
    <a:clrScheme name="Θέμα 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Offic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Offic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65EA791CEE8A429AA18EC3701E8D73" ma:contentTypeVersion="18" ma:contentTypeDescription="Create a new document." ma:contentTypeScope="" ma:versionID="d0c3f2e8ad3b479d887dc4a6e92225f9">
  <xsd:schema xmlns:xsd="http://www.w3.org/2001/XMLSchema" xmlns:xs="http://www.w3.org/2001/XMLSchema" xmlns:p="http://schemas.microsoft.com/office/2006/metadata/properties" xmlns:ns3="bfbbf83d-d1a0-4fca-b288-466f23d13174" xmlns:ns4="b7c73238-0e78-403f-933a-5951e36bdc94" targetNamespace="http://schemas.microsoft.com/office/2006/metadata/properties" ma:root="true" ma:fieldsID="8a179c42e49f49d3f37d6e6d17f8f60f" ns3:_="" ns4:_="">
    <xsd:import namespace="bfbbf83d-d1a0-4fca-b288-466f23d13174"/>
    <xsd:import namespace="b7c73238-0e78-403f-933a-5951e36bdc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bbf83d-d1a0-4fca-b288-466f23d13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c73238-0e78-403f-933a-5951e36bdc9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fbbf83d-d1a0-4fca-b288-466f23d13174" xsi:nil="true"/>
  </documentManagement>
</p:properties>
</file>

<file path=customXml/itemProps1.xml><?xml version="1.0" encoding="utf-8"?>
<ds:datastoreItem xmlns:ds="http://schemas.openxmlformats.org/officeDocument/2006/customXml" ds:itemID="{601A590B-161C-489D-8371-26AC9CAF3D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bbf83d-d1a0-4fca-b288-466f23d13174"/>
    <ds:schemaRef ds:uri="b7c73238-0e78-403f-933a-5951e36bdc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E41DA9-0977-4067-9456-38098DAA5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C36563-C594-49B8-96A0-D567394EACD6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bfbbf83d-d1a0-4fca-b288-466f23d13174"/>
    <ds:schemaRef ds:uri="http://schemas.openxmlformats.org/package/2006/metadata/core-properties"/>
    <ds:schemaRef ds:uri="http://schemas.microsoft.com/office/infopath/2007/PartnerControls"/>
    <ds:schemaRef ds:uri="b7c73238-0e78-403f-933a-5951e36bdc94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78</TotalTime>
  <Words>19</Words>
  <Application>Microsoft Office PowerPoint</Application>
  <PresentationFormat>Προβολή στην οθόνη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Calibri Light</vt:lpstr>
      <vt:lpstr>Θέμα Office 2013 - 2022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ΜΠΑΛΤΟΓΙΑΝΝΗΣ ΝΙΚΟΛΑΟΣ</dc:creator>
  <cp:lastModifiedBy>ΜΠΑΛΤΟΓΙΑΝΝΗΣ ΝΙΚΟΛΑΟΣ</cp:lastModifiedBy>
  <cp:revision>10</cp:revision>
  <dcterms:created xsi:type="dcterms:W3CDTF">2024-02-23T06:23:07Z</dcterms:created>
  <dcterms:modified xsi:type="dcterms:W3CDTF">2025-12-01T08:29:52Z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0x0101000B65EA791CEE8A429AA18EC3701E8D73</vt:lpwstr>
  </property>
</Properties>
</file>